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56BD6F0-7ACF-9E40-A726-47E45372A02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2E8FD5B-D5AA-DC45-A7E5-F6F51D1E77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7391401" cy="936104"/>
          </a:xfrm>
        </p:spPr>
        <p:txBody>
          <a:bodyPr/>
          <a:lstStyle/>
          <a:p>
            <a:pPr algn="ctr"/>
            <a:r>
              <a:rPr lang="en-CA" sz="3200" b="1" dirty="0" smtClean="0"/>
              <a:t>Welcome to Meet the Teacher Night at Nose Creek School</a:t>
            </a:r>
            <a:endParaRPr lang="en-CA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27984" y="1196752"/>
            <a:ext cx="356616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1600" b="1" dirty="0" smtClean="0">
                <a:solidFill>
                  <a:schemeClr val="accent1"/>
                </a:solidFill>
              </a:rPr>
              <a:t>Administration</a:t>
            </a:r>
            <a:endParaRPr lang="en-CA" sz="16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CA" sz="1500" dirty="0" err="1" smtClean="0">
                <a:solidFill>
                  <a:schemeClr val="tx1"/>
                </a:solidFill>
              </a:rPr>
              <a:t>Mrs.Whittaker</a:t>
            </a:r>
            <a:r>
              <a:rPr lang="en-CA" sz="1500" dirty="0" smtClean="0">
                <a:solidFill>
                  <a:schemeClr val="tx1"/>
                </a:solidFill>
              </a:rPr>
              <a:t> &amp; Mr. Bauer</a:t>
            </a:r>
            <a:endParaRPr lang="en-CA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CA" sz="1500" b="1" dirty="0" smtClean="0">
                <a:solidFill>
                  <a:schemeClr val="tx1"/>
                </a:solidFill>
              </a:rPr>
              <a:t>Foyer</a:t>
            </a:r>
          </a:p>
          <a:p>
            <a:pPr>
              <a:spcBef>
                <a:spcPts val="0"/>
              </a:spcBef>
            </a:pPr>
            <a:endParaRPr lang="en-CA" sz="15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600" b="1" dirty="0">
                <a:solidFill>
                  <a:schemeClr val="accent1"/>
                </a:solidFill>
              </a:rPr>
              <a:t>ASD Cluster</a:t>
            </a:r>
          </a:p>
          <a:p>
            <a:pPr>
              <a:spcBef>
                <a:spcPts val="0"/>
              </a:spcBef>
            </a:pPr>
            <a:r>
              <a:rPr lang="en-CA" sz="1500" dirty="0">
                <a:solidFill>
                  <a:schemeClr val="tx1"/>
                </a:solidFill>
              </a:rPr>
              <a:t>Mrs. Corbett</a:t>
            </a:r>
          </a:p>
          <a:p>
            <a:pPr>
              <a:spcBef>
                <a:spcPts val="0"/>
              </a:spcBef>
            </a:pPr>
            <a:r>
              <a:rPr lang="en-CA" sz="1500" b="1" dirty="0">
                <a:solidFill>
                  <a:schemeClr val="tx1"/>
                </a:solidFill>
              </a:rPr>
              <a:t>Room </a:t>
            </a:r>
            <a:r>
              <a:rPr lang="en-CA" sz="1500" b="1" dirty="0" smtClean="0">
                <a:solidFill>
                  <a:schemeClr val="tx1"/>
                </a:solidFill>
              </a:rPr>
              <a:t>108</a:t>
            </a:r>
          </a:p>
          <a:p>
            <a:pPr>
              <a:spcBef>
                <a:spcPts val="0"/>
              </a:spcBef>
            </a:pPr>
            <a:endParaRPr lang="en-CA" sz="15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600" b="1" dirty="0" smtClean="0">
                <a:solidFill>
                  <a:schemeClr val="accent1"/>
                </a:solidFill>
              </a:rPr>
              <a:t>Fine </a:t>
            </a:r>
            <a:r>
              <a:rPr lang="en-CA" sz="1600" b="1" dirty="0">
                <a:solidFill>
                  <a:schemeClr val="accent1"/>
                </a:solidFill>
              </a:rPr>
              <a:t>Arts &amp; CTF Team</a:t>
            </a:r>
          </a:p>
          <a:p>
            <a:pPr>
              <a:spcBef>
                <a:spcPts val="0"/>
              </a:spcBef>
            </a:pPr>
            <a:r>
              <a:rPr lang="en-CA" sz="1500" dirty="0">
                <a:solidFill>
                  <a:schemeClr val="tx1"/>
                </a:solidFill>
              </a:rPr>
              <a:t>Ms. </a:t>
            </a:r>
            <a:r>
              <a:rPr lang="en-CA" sz="1500" dirty="0" smtClean="0">
                <a:solidFill>
                  <a:schemeClr val="tx1"/>
                </a:solidFill>
              </a:rPr>
              <a:t>Cross, </a:t>
            </a:r>
            <a:r>
              <a:rPr lang="en-CA" sz="1500" dirty="0">
                <a:solidFill>
                  <a:schemeClr val="tx1"/>
                </a:solidFill>
              </a:rPr>
              <a:t>Ms. </a:t>
            </a:r>
            <a:r>
              <a:rPr lang="en-CA" sz="1500" dirty="0" smtClean="0">
                <a:solidFill>
                  <a:schemeClr val="tx1"/>
                </a:solidFill>
              </a:rPr>
              <a:t>Burns, Ms. </a:t>
            </a:r>
            <a:r>
              <a:rPr lang="en-CA" sz="1500" dirty="0" err="1" smtClean="0">
                <a:solidFill>
                  <a:schemeClr val="tx1"/>
                </a:solidFill>
              </a:rPr>
              <a:t>Asis</a:t>
            </a:r>
            <a:r>
              <a:rPr lang="en-CA" sz="1500" dirty="0" smtClean="0">
                <a:solidFill>
                  <a:schemeClr val="tx1"/>
                </a:solidFill>
              </a:rPr>
              <a:t> </a:t>
            </a:r>
            <a:r>
              <a:rPr lang="en-CA" sz="1500" dirty="0">
                <a:solidFill>
                  <a:schemeClr val="tx1"/>
                </a:solidFill>
              </a:rPr>
              <a:t>&amp; Mr. Slusar</a:t>
            </a:r>
          </a:p>
          <a:p>
            <a:pPr>
              <a:spcBef>
                <a:spcPts val="0"/>
              </a:spcBef>
            </a:pPr>
            <a:r>
              <a:rPr lang="en-CA" sz="1500" b="1" dirty="0" smtClean="0">
                <a:solidFill>
                  <a:schemeClr val="tx1"/>
                </a:solidFill>
              </a:rPr>
              <a:t>Foyer</a:t>
            </a:r>
          </a:p>
          <a:p>
            <a:pPr>
              <a:spcBef>
                <a:spcPts val="0"/>
              </a:spcBef>
            </a:pPr>
            <a:endParaRPr lang="en-CA" sz="15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600" b="1" dirty="0">
                <a:solidFill>
                  <a:schemeClr val="accent1"/>
                </a:solidFill>
              </a:rPr>
              <a:t>PE Team</a:t>
            </a:r>
          </a:p>
          <a:p>
            <a:pPr>
              <a:spcBef>
                <a:spcPts val="0"/>
              </a:spcBef>
            </a:pPr>
            <a:r>
              <a:rPr lang="en-CA" sz="1500" dirty="0">
                <a:solidFill>
                  <a:schemeClr val="tx1"/>
                </a:solidFill>
              </a:rPr>
              <a:t>Mr. Price, </a:t>
            </a:r>
            <a:r>
              <a:rPr lang="en-CA" sz="1500" dirty="0" smtClean="0">
                <a:solidFill>
                  <a:schemeClr val="tx1"/>
                </a:solidFill>
              </a:rPr>
              <a:t>Mr. Wood, </a:t>
            </a:r>
            <a:r>
              <a:rPr lang="en-CA" sz="1500" dirty="0">
                <a:solidFill>
                  <a:schemeClr val="tx1"/>
                </a:solidFill>
              </a:rPr>
              <a:t>&amp; Ms. Logan</a:t>
            </a:r>
          </a:p>
          <a:p>
            <a:pPr>
              <a:spcBef>
                <a:spcPts val="0"/>
              </a:spcBef>
            </a:pPr>
            <a:r>
              <a:rPr lang="en-CA" sz="1500" b="1" dirty="0">
                <a:solidFill>
                  <a:schemeClr val="tx1"/>
                </a:solidFill>
              </a:rPr>
              <a:t>Foyer</a:t>
            </a:r>
          </a:p>
          <a:p>
            <a:pPr>
              <a:spcBef>
                <a:spcPts val="0"/>
              </a:spcBef>
            </a:pPr>
            <a:endParaRPr lang="en-CA" sz="15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600" b="1" dirty="0">
                <a:solidFill>
                  <a:schemeClr val="accent1"/>
                </a:solidFill>
              </a:rPr>
              <a:t>PLP Team</a:t>
            </a:r>
          </a:p>
          <a:p>
            <a:pPr>
              <a:spcBef>
                <a:spcPts val="0"/>
              </a:spcBef>
            </a:pPr>
            <a:r>
              <a:rPr lang="en-CA" sz="1500" dirty="0">
                <a:solidFill>
                  <a:schemeClr val="tx1"/>
                </a:solidFill>
              </a:rPr>
              <a:t>Ms. Macleod &amp; Mr. Thouret</a:t>
            </a:r>
          </a:p>
          <a:p>
            <a:pPr>
              <a:spcBef>
                <a:spcPts val="0"/>
              </a:spcBef>
            </a:pPr>
            <a:r>
              <a:rPr lang="en-CA" sz="1500" b="1" dirty="0">
                <a:solidFill>
                  <a:schemeClr val="tx1"/>
                </a:solidFill>
              </a:rPr>
              <a:t>Room </a:t>
            </a:r>
            <a:r>
              <a:rPr lang="en-CA" sz="1500" b="1" dirty="0" smtClean="0">
                <a:solidFill>
                  <a:schemeClr val="tx1"/>
                </a:solidFill>
              </a:rPr>
              <a:t>220/221 </a:t>
            </a:r>
            <a:r>
              <a:rPr lang="en-CA" sz="1400" b="1" dirty="0">
                <a:solidFill>
                  <a:schemeClr val="tx1"/>
                </a:solidFill>
              </a:rPr>
              <a:t>(2</a:t>
            </a:r>
            <a:r>
              <a:rPr lang="en-CA" sz="1400" b="1" baseline="30000" dirty="0">
                <a:solidFill>
                  <a:schemeClr val="tx1"/>
                </a:solidFill>
              </a:rPr>
              <a:t>nd</a:t>
            </a:r>
            <a:r>
              <a:rPr lang="en-CA" sz="1400" b="1" dirty="0">
                <a:solidFill>
                  <a:schemeClr val="tx1"/>
                </a:solidFill>
              </a:rPr>
              <a:t> Floor</a:t>
            </a:r>
            <a:r>
              <a:rPr lang="en-CA" sz="1400" b="1" dirty="0" smtClean="0">
                <a:solidFill>
                  <a:schemeClr val="tx1"/>
                </a:solidFill>
              </a:rPr>
              <a:t>)</a:t>
            </a:r>
            <a:endParaRPr lang="en-CA" sz="15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CA" sz="15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600" b="1" dirty="0">
                <a:solidFill>
                  <a:schemeClr val="accent1"/>
                </a:solidFill>
              </a:rPr>
              <a:t>Resource Team</a:t>
            </a:r>
          </a:p>
          <a:p>
            <a:pPr>
              <a:spcBef>
                <a:spcPts val="0"/>
              </a:spcBef>
            </a:pPr>
            <a:r>
              <a:rPr lang="en-CA" sz="1500" dirty="0" smtClean="0">
                <a:solidFill>
                  <a:schemeClr val="tx1"/>
                </a:solidFill>
              </a:rPr>
              <a:t>Ms. </a:t>
            </a:r>
            <a:r>
              <a:rPr lang="en-CA" sz="1500" dirty="0" err="1" smtClean="0">
                <a:solidFill>
                  <a:schemeClr val="tx1"/>
                </a:solidFill>
              </a:rPr>
              <a:t>Tudin</a:t>
            </a:r>
            <a:endParaRPr lang="en-CA" sz="15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CA" sz="1500" b="1" dirty="0" smtClean="0">
                <a:solidFill>
                  <a:schemeClr val="tx1"/>
                </a:solidFill>
              </a:rPr>
              <a:t>Foyer</a:t>
            </a:r>
          </a:p>
          <a:p>
            <a:pPr>
              <a:spcBef>
                <a:spcPts val="0"/>
              </a:spcBef>
            </a:pPr>
            <a:endParaRPr lang="en-CA" sz="15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CA" sz="15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2200" b="1" dirty="0" smtClean="0">
                <a:solidFill>
                  <a:schemeClr val="accent1"/>
                </a:solidFill>
              </a:rPr>
              <a:t>Attend one of the following sessions at 6:30pm, 7:00pm or 7:30pm for all Grade Teams</a:t>
            </a:r>
            <a:endParaRPr lang="en-CA" sz="22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endParaRPr lang="en-CA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4"/>
          </p:nvPr>
        </p:nvSpPr>
        <p:spPr>
          <a:xfrm>
            <a:off x="457200" y="1196752"/>
            <a:ext cx="356616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1"/>
                </a:solidFill>
              </a:rPr>
              <a:t>Grade 4 Team</a:t>
            </a:r>
          </a:p>
          <a:p>
            <a:pPr>
              <a:spcBef>
                <a:spcPts val="0"/>
              </a:spcBef>
            </a:pPr>
            <a:r>
              <a:rPr lang="en-CA" sz="1600" dirty="0" smtClean="0">
                <a:solidFill>
                  <a:schemeClr val="tx1"/>
                </a:solidFill>
              </a:rPr>
              <a:t>Ms. Ross, Mr. Brewer, Ms. </a:t>
            </a:r>
            <a:r>
              <a:rPr lang="en-CA" sz="1600" dirty="0" err="1" smtClean="0">
                <a:solidFill>
                  <a:schemeClr val="tx1"/>
                </a:solidFill>
              </a:rPr>
              <a:t>Jagger</a:t>
            </a:r>
            <a:r>
              <a:rPr lang="en-CA" sz="1600" dirty="0">
                <a:solidFill>
                  <a:schemeClr val="tx1"/>
                </a:solidFill>
              </a:rPr>
              <a:t>,</a:t>
            </a:r>
            <a:r>
              <a:rPr lang="en-CA" sz="1600" dirty="0" smtClean="0">
                <a:solidFill>
                  <a:schemeClr val="tx1"/>
                </a:solidFill>
              </a:rPr>
              <a:t> Ms. Moldovan &amp; Mr. Baker – </a:t>
            </a:r>
            <a:r>
              <a:rPr lang="en-CA" sz="1600" b="1" dirty="0" smtClean="0">
                <a:solidFill>
                  <a:schemeClr val="tx1"/>
                </a:solidFill>
              </a:rPr>
              <a:t>M105, m106, m107</a:t>
            </a:r>
            <a:endParaRPr lang="en-CA" sz="16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CA" sz="1600" b="1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chemeClr val="accent1"/>
                </a:solidFill>
              </a:rPr>
              <a:t>Grade 5 Team</a:t>
            </a:r>
          </a:p>
          <a:p>
            <a:pPr>
              <a:spcBef>
                <a:spcPts val="0"/>
              </a:spcBef>
            </a:pPr>
            <a:r>
              <a:rPr lang="en-CA" sz="1600" dirty="0" smtClean="0">
                <a:solidFill>
                  <a:schemeClr val="tx1"/>
                </a:solidFill>
              </a:rPr>
              <a:t>Ms. </a:t>
            </a:r>
            <a:r>
              <a:rPr lang="en-CA" sz="1600" dirty="0" err="1" smtClean="0">
                <a:solidFill>
                  <a:schemeClr val="tx1"/>
                </a:solidFill>
              </a:rPr>
              <a:t>Malayko</a:t>
            </a:r>
            <a:r>
              <a:rPr lang="en-CA" sz="1600" dirty="0" smtClean="0">
                <a:solidFill>
                  <a:schemeClr val="tx1"/>
                </a:solidFill>
              </a:rPr>
              <a:t>, Ms. Valji, Ms. Crant,               Ms. Leach, Ms. </a:t>
            </a:r>
            <a:r>
              <a:rPr lang="en-CA" sz="1600" dirty="0" err="1" smtClean="0">
                <a:solidFill>
                  <a:schemeClr val="tx1"/>
                </a:solidFill>
              </a:rPr>
              <a:t>Popic</a:t>
            </a:r>
            <a:r>
              <a:rPr lang="en-CA" sz="1600" dirty="0" smtClean="0">
                <a:solidFill>
                  <a:schemeClr val="tx1"/>
                </a:solidFill>
              </a:rPr>
              <a:t> &amp; Mr. Barg</a:t>
            </a:r>
          </a:p>
          <a:p>
            <a:pPr>
              <a:spcBef>
                <a:spcPts val="0"/>
              </a:spcBef>
            </a:pPr>
            <a:r>
              <a:rPr lang="en-CA" sz="1600" b="1" dirty="0" smtClean="0">
                <a:solidFill>
                  <a:schemeClr val="tx1"/>
                </a:solidFill>
              </a:rPr>
              <a:t>Room </a:t>
            </a:r>
            <a:r>
              <a:rPr lang="en-CA" sz="1600" b="1" dirty="0" smtClean="0">
                <a:solidFill>
                  <a:schemeClr val="tx1"/>
                </a:solidFill>
              </a:rPr>
              <a:t>M112</a:t>
            </a:r>
            <a:endParaRPr lang="en-CA" sz="1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CA" sz="16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chemeClr val="accent1"/>
                </a:solidFill>
              </a:rPr>
              <a:t>Grade 6 Team</a:t>
            </a:r>
          </a:p>
          <a:p>
            <a:pPr>
              <a:spcBef>
                <a:spcPts val="0"/>
              </a:spcBef>
            </a:pPr>
            <a:r>
              <a:rPr lang="en-CA" sz="1600" dirty="0" smtClean="0">
                <a:solidFill>
                  <a:schemeClr val="tx1"/>
                </a:solidFill>
              </a:rPr>
              <a:t>Ms</a:t>
            </a:r>
            <a:r>
              <a:rPr lang="en-CA" sz="1600" dirty="0">
                <a:solidFill>
                  <a:schemeClr val="tx1"/>
                </a:solidFill>
              </a:rPr>
              <a:t>. Farrell, </a:t>
            </a:r>
            <a:r>
              <a:rPr lang="en-CA" sz="1600" dirty="0" smtClean="0">
                <a:solidFill>
                  <a:schemeClr val="tx1"/>
                </a:solidFill>
              </a:rPr>
              <a:t>Ms. Macdonald,                     Ms. Goddard, Ms. Lindsay, &amp; Mr. Kassem</a:t>
            </a:r>
          </a:p>
          <a:p>
            <a:pPr>
              <a:spcBef>
                <a:spcPts val="0"/>
              </a:spcBef>
            </a:pPr>
            <a:r>
              <a:rPr lang="en-CA" sz="1600" b="1" dirty="0" smtClean="0">
                <a:solidFill>
                  <a:schemeClr val="tx1"/>
                </a:solidFill>
              </a:rPr>
              <a:t>Room </a:t>
            </a:r>
            <a:r>
              <a:rPr lang="en-CA" sz="1600" b="1" dirty="0" smtClean="0">
                <a:solidFill>
                  <a:schemeClr val="tx1"/>
                </a:solidFill>
              </a:rPr>
              <a:t>201 (2</a:t>
            </a:r>
            <a:r>
              <a:rPr lang="en-CA" sz="1600" b="1" baseline="30000" dirty="0" smtClean="0">
                <a:solidFill>
                  <a:schemeClr val="tx1"/>
                </a:solidFill>
              </a:rPr>
              <a:t>nd</a:t>
            </a:r>
            <a:r>
              <a:rPr lang="en-CA" sz="1600" b="1" dirty="0" smtClean="0">
                <a:solidFill>
                  <a:schemeClr val="tx1"/>
                </a:solidFill>
              </a:rPr>
              <a:t> Floor)</a:t>
            </a:r>
          </a:p>
          <a:p>
            <a:pPr>
              <a:spcBef>
                <a:spcPts val="0"/>
              </a:spcBef>
            </a:pPr>
            <a:endParaRPr lang="en-CA" sz="16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chemeClr val="accent1"/>
                </a:solidFill>
              </a:rPr>
              <a:t>Grade </a:t>
            </a:r>
            <a:r>
              <a:rPr lang="en-CA" b="1" dirty="0" smtClean="0">
                <a:solidFill>
                  <a:schemeClr val="accent1"/>
                </a:solidFill>
              </a:rPr>
              <a:t>7 Team</a:t>
            </a:r>
          </a:p>
          <a:p>
            <a:pPr>
              <a:spcBef>
                <a:spcPts val="0"/>
              </a:spcBef>
            </a:pPr>
            <a:r>
              <a:rPr lang="en-CA" sz="1600" dirty="0" smtClean="0">
                <a:solidFill>
                  <a:schemeClr val="tx1"/>
                </a:solidFill>
              </a:rPr>
              <a:t>Mr. Murray, Ms. Heck, Ms. Williams,                  Ms. Rudolph, &amp; Ms. Pond</a:t>
            </a:r>
          </a:p>
          <a:p>
            <a:pPr>
              <a:spcBef>
                <a:spcPts val="0"/>
              </a:spcBef>
            </a:pPr>
            <a:r>
              <a:rPr lang="en-CA" sz="1600" b="1" dirty="0" smtClean="0">
                <a:solidFill>
                  <a:schemeClr val="tx1"/>
                </a:solidFill>
              </a:rPr>
              <a:t>Room </a:t>
            </a:r>
            <a:r>
              <a:rPr lang="en-CA" sz="1600" b="1" dirty="0">
                <a:solidFill>
                  <a:schemeClr val="tx1"/>
                </a:solidFill>
              </a:rPr>
              <a:t>204 (2</a:t>
            </a:r>
            <a:r>
              <a:rPr lang="en-CA" sz="1600" b="1" baseline="30000" dirty="0">
                <a:solidFill>
                  <a:schemeClr val="tx1"/>
                </a:solidFill>
              </a:rPr>
              <a:t>nd</a:t>
            </a:r>
            <a:r>
              <a:rPr lang="en-CA" sz="1600" b="1" dirty="0">
                <a:solidFill>
                  <a:schemeClr val="tx1"/>
                </a:solidFill>
              </a:rPr>
              <a:t> Floor</a:t>
            </a:r>
            <a:r>
              <a:rPr lang="en-CA" sz="1600" b="1" dirty="0" smtClean="0">
                <a:solidFill>
                  <a:schemeClr val="tx1"/>
                </a:solidFill>
              </a:rPr>
              <a:t>)</a:t>
            </a:r>
            <a:endParaRPr lang="en-CA" sz="1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CA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b="1" dirty="0">
                <a:solidFill>
                  <a:schemeClr val="accent1"/>
                </a:solidFill>
              </a:rPr>
              <a:t>Grade 8 Team</a:t>
            </a:r>
          </a:p>
          <a:p>
            <a:pPr>
              <a:spcBef>
                <a:spcPts val="0"/>
              </a:spcBef>
            </a:pPr>
            <a:r>
              <a:rPr lang="en-CA" sz="1600" dirty="0" smtClean="0">
                <a:solidFill>
                  <a:schemeClr val="tx1"/>
                </a:solidFill>
              </a:rPr>
              <a:t>Ms</a:t>
            </a:r>
            <a:r>
              <a:rPr lang="en-CA" sz="1600" dirty="0">
                <a:solidFill>
                  <a:schemeClr val="tx1"/>
                </a:solidFill>
              </a:rPr>
              <a:t>. </a:t>
            </a:r>
            <a:r>
              <a:rPr lang="en-CA" sz="1600" dirty="0" smtClean="0">
                <a:solidFill>
                  <a:schemeClr val="tx1"/>
                </a:solidFill>
              </a:rPr>
              <a:t>Jennings, Ms</a:t>
            </a:r>
            <a:r>
              <a:rPr lang="en-CA" sz="1600" dirty="0">
                <a:solidFill>
                  <a:schemeClr val="tx1"/>
                </a:solidFill>
              </a:rPr>
              <a:t>. Midyette, </a:t>
            </a:r>
            <a:r>
              <a:rPr lang="en-CA" sz="1600" dirty="0" smtClean="0">
                <a:solidFill>
                  <a:schemeClr val="tx1"/>
                </a:solidFill>
              </a:rPr>
              <a:t>                        Ms</a:t>
            </a:r>
            <a:r>
              <a:rPr lang="en-CA" sz="1600" dirty="0">
                <a:solidFill>
                  <a:schemeClr val="tx1"/>
                </a:solidFill>
              </a:rPr>
              <a:t>. </a:t>
            </a:r>
            <a:r>
              <a:rPr lang="en-CA" sz="1600" dirty="0" err="1" smtClean="0">
                <a:solidFill>
                  <a:schemeClr val="tx1"/>
                </a:solidFill>
              </a:rPr>
              <a:t>Rud</a:t>
            </a:r>
            <a:r>
              <a:rPr lang="en-CA" sz="1600" dirty="0" smtClean="0">
                <a:solidFill>
                  <a:schemeClr val="tx1"/>
                </a:solidFill>
              </a:rPr>
              <a:t>, Ms</a:t>
            </a:r>
            <a:r>
              <a:rPr lang="en-CA" sz="1600" dirty="0">
                <a:solidFill>
                  <a:schemeClr val="tx1"/>
                </a:solidFill>
              </a:rPr>
              <a:t>. </a:t>
            </a:r>
            <a:r>
              <a:rPr lang="en-CA" sz="1600" dirty="0" err="1" smtClean="0">
                <a:solidFill>
                  <a:schemeClr val="tx1"/>
                </a:solidFill>
              </a:rPr>
              <a:t>Lebaron</a:t>
            </a:r>
            <a:r>
              <a:rPr lang="en-CA" sz="1600" dirty="0" smtClean="0">
                <a:solidFill>
                  <a:schemeClr val="tx1"/>
                </a:solidFill>
              </a:rPr>
              <a:t> </a:t>
            </a:r>
            <a:r>
              <a:rPr lang="en-CA" sz="1600" dirty="0">
                <a:solidFill>
                  <a:schemeClr val="tx1"/>
                </a:solidFill>
              </a:rPr>
              <a:t>&amp; Ms. Gill</a:t>
            </a:r>
          </a:p>
          <a:p>
            <a:pPr>
              <a:spcBef>
                <a:spcPts val="0"/>
              </a:spcBef>
            </a:pPr>
            <a:r>
              <a:rPr lang="en-CA" sz="1600" b="1" dirty="0">
                <a:solidFill>
                  <a:schemeClr val="tx1"/>
                </a:solidFill>
              </a:rPr>
              <a:t>Room </a:t>
            </a:r>
            <a:r>
              <a:rPr lang="en-CA" sz="1600" b="1" dirty="0" smtClean="0">
                <a:solidFill>
                  <a:schemeClr val="tx1"/>
                </a:solidFill>
              </a:rPr>
              <a:t>114</a:t>
            </a:r>
          </a:p>
          <a:p>
            <a:pPr marL="0" indent="0">
              <a:spcBef>
                <a:spcPts val="0"/>
              </a:spcBef>
              <a:buNone/>
            </a:pPr>
            <a:endParaRPr lang="en-CA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b="1" dirty="0">
                <a:solidFill>
                  <a:schemeClr val="accent1"/>
                </a:solidFill>
              </a:rPr>
              <a:t>Grade 9 Team</a:t>
            </a:r>
          </a:p>
          <a:p>
            <a:pPr>
              <a:spcBef>
                <a:spcPts val="0"/>
              </a:spcBef>
            </a:pPr>
            <a:r>
              <a:rPr lang="en-CA" sz="1600" dirty="0">
                <a:solidFill>
                  <a:schemeClr val="tx1"/>
                </a:solidFill>
              </a:rPr>
              <a:t>Mr. Gordon, </a:t>
            </a:r>
            <a:r>
              <a:rPr lang="en-CA" sz="1600" dirty="0" smtClean="0">
                <a:solidFill>
                  <a:schemeClr val="tx1"/>
                </a:solidFill>
              </a:rPr>
              <a:t>Ms</a:t>
            </a:r>
            <a:r>
              <a:rPr lang="en-CA" sz="1600" dirty="0">
                <a:solidFill>
                  <a:schemeClr val="tx1"/>
                </a:solidFill>
              </a:rPr>
              <a:t>. </a:t>
            </a:r>
            <a:r>
              <a:rPr lang="en-CA" sz="1600" dirty="0" smtClean="0">
                <a:solidFill>
                  <a:schemeClr val="tx1"/>
                </a:solidFill>
              </a:rPr>
              <a:t>Ng, </a:t>
            </a:r>
            <a:r>
              <a:rPr lang="en-CA" sz="1600" dirty="0">
                <a:solidFill>
                  <a:schemeClr val="tx1"/>
                </a:solidFill>
              </a:rPr>
              <a:t>Mr. Lafferty, </a:t>
            </a:r>
            <a:r>
              <a:rPr lang="en-CA" sz="1600" dirty="0" smtClean="0">
                <a:solidFill>
                  <a:schemeClr val="tx1"/>
                </a:solidFill>
              </a:rPr>
              <a:t>Mr. </a:t>
            </a:r>
            <a:r>
              <a:rPr lang="en-CA" sz="1600" dirty="0" err="1" smtClean="0">
                <a:solidFill>
                  <a:schemeClr val="tx1"/>
                </a:solidFill>
              </a:rPr>
              <a:t>Wesa</a:t>
            </a:r>
            <a:r>
              <a:rPr lang="en-CA" sz="1600" dirty="0" smtClean="0">
                <a:solidFill>
                  <a:schemeClr val="tx1"/>
                </a:solidFill>
              </a:rPr>
              <a:t> &amp; Ms</a:t>
            </a:r>
            <a:r>
              <a:rPr lang="en-CA" sz="1600" dirty="0">
                <a:solidFill>
                  <a:schemeClr val="tx1"/>
                </a:solidFill>
              </a:rPr>
              <a:t>. Scott</a:t>
            </a:r>
          </a:p>
          <a:p>
            <a:pPr>
              <a:spcBef>
                <a:spcPts val="0"/>
              </a:spcBef>
            </a:pPr>
            <a:r>
              <a:rPr lang="en-CA" sz="1600" b="1" dirty="0">
                <a:solidFill>
                  <a:schemeClr val="tx1"/>
                </a:solidFill>
              </a:rPr>
              <a:t>Room </a:t>
            </a:r>
            <a:r>
              <a:rPr lang="en-CA" sz="1600" b="1" dirty="0">
                <a:solidFill>
                  <a:schemeClr val="tx1"/>
                </a:solidFill>
              </a:rPr>
              <a:t>202 (2</a:t>
            </a:r>
            <a:r>
              <a:rPr lang="en-CA" sz="1600" b="1" baseline="30000" dirty="0">
                <a:solidFill>
                  <a:schemeClr val="tx1"/>
                </a:solidFill>
              </a:rPr>
              <a:t>nd</a:t>
            </a:r>
            <a:r>
              <a:rPr lang="en-CA" sz="1600" b="1" dirty="0">
                <a:solidFill>
                  <a:schemeClr val="tx1"/>
                </a:solidFill>
              </a:rPr>
              <a:t> Floor</a:t>
            </a:r>
            <a:r>
              <a:rPr lang="en-CA" sz="1600" b="1" dirty="0" smtClean="0">
                <a:solidFill>
                  <a:schemeClr val="tx1"/>
                </a:solidFill>
              </a:rPr>
              <a:t>)</a:t>
            </a:r>
            <a:endParaRPr lang="en-CA" sz="16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CA" sz="16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CA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CA" sz="1600" dirty="0" smtClean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8741430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0</TotalTime>
  <Words>263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Plaza</vt:lpstr>
      <vt:lpstr>Welcome to Meet the Teacher Night at Nose Creek School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Nose Creek School</dc:title>
  <dc:creator>Woody Shellenberg</dc:creator>
  <cp:lastModifiedBy>Rod J Bauer</cp:lastModifiedBy>
  <cp:revision>32</cp:revision>
  <cp:lastPrinted>2018-09-13T19:06:35Z</cp:lastPrinted>
  <dcterms:created xsi:type="dcterms:W3CDTF">2017-09-01T02:09:00Z</dcterms:created>
  <dcterms:modified xsi:type="dcterms:W3CDTF">2018-09-13T22:16:29Z</dcterms:modified>
</cp:coreProperties>
</file>