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9" r:id="rId4"/>
    <p:sldId id="260" r:id="rId5"/>
    <p:sldId id="261" r:id="rId6"/>
    <p:sldId id="262" r:id="rId7"/>
    <p:sldId id="258"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9"/>
  </p:normalViewPr>
  <p:slideViewPr>
    <p:cSldViewPr snapToGrid="0" snapToObjects="1">
      <p:cViewPr varScale="1">
        <p:scale>
          <a:sx n="90" d="100"/>
          <a:sy n="90" d="100"/>
        </p:scale>
        <p:origin x="232"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6BA1F-1A16-A747-9B51-53B8C020C702}" type="datetimeFigureOut">
              <a:rPr lang="en-US" smtClean="0"/>
              <a:t>5/22/19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F00F2-CC42-F241-B593-8EE6ADB9B540}" type="slidenum">
              <a:rPr lang="en-US" smtClean="0"/>
              <a:t>‹#›</a:t>
            </a:fld>
            <a:endParaRPr lang="en-US"/>
          </a:p>
        </p:txBody>
      </p:sp>
    </p:spTree>
    <p:extLst>
      <p:ext uri="{BB962C8B-B14F-4D97-AF65-F5344CB8AC3E}">
        <p14:creationId xmlns:p14="http://schemas.microsoft.com/office/powerpoint/2010/main" val="33235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Map A: If province three had become Alberta,</a:t>
            </a:r>
            <a:r>
              <a:rPr lang="en-US" baseline="0" dirty="0" smtClean="0"/>
              <a:t> which cities would not have been in this province?  How might your life be different if Province Three had become Alberta?</a:t>
            </a:r>
            <a:endParaRPr lang="en-US" dirty="0"/>
          </a:p>
        </p:txBody>
      </p:sp>
      <p:sp>
        <p:nvSpPr>
          <p:cNvPr id="4" name="Slide Number Placeholder 3"/>
          <p:cNvSpPr>
            <a:spLocks noGrp="1"/>
          </p:cNvSpPr>
          <p:nvPr>
            <p:ph type="sldNum" sz="quarter" idx="10"/>
          </p:nvPr>
        </p:nvSpPr>
        <p:spPr/>
        <p:txBody>
          <a:bodyPr/>
          <a:lstStyle/>
          <a:p>
            <a:fld id="{5E7F00F2-CC42-F241-B593-8EE6ADB9B540}" type="slidenum">
              <a:rPr lang="en-US" smtClean="0"/>
              <a:t>4</a:t>
            </a:fld>
            <a:endParaRPr lang="en-US"/>
          </a:p>
        </p:txBody>
      </p:sp>
    </p:spTree>
    <p:extLst>
      <p:ext uri="{BB962C8B-B14F-4D97-AF65-F5344CB8AC3E}">
        <p14:creationId xmlns:p14="http://schemas.microsoft.com/office/powerpoint/2010/main" val="21684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a:pPr/>
              <a:t>5/22/19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a:t>5/22/19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a:t>5/22/19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a:t>5/22/19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a:t>5/22/19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5/22/19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a:t>5/22/19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a:t>5/22/19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a:pPr/>
              <a:t>5/22/19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Becoming A Province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918" y="3251958"/>
            <a:ext cx="2463800" cy="330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34" y="394458"/>
            <a:ext cx="2857500" cy="2857500"/>
          </a:xfrm>
          <a:prstGeom prst="rect">
            <a:avLst/>
          </a:prstGeom>
        </p:spPr>
      </p:pic>
    </p:spTree>
    <p:extLst>
      <p:ext uri="{BB962C8B-B14F-4D97-AF65-F5344CB8AC3E}">
        <p14:creationId xmlns:p14="http://schemas.microsoft.com/office/powerpoint/2010/main" val="20882951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Communities Grow?</a:t>
            </a:r>
            <a:endParaRPr lang="en-US" dirty="0"/>
          </a:p>
        </p:txBody>
      </p:sp>
      <p:sp>
        <p:nvSpPr>
          <p:cNvPr id="3" name="TextBox 2"/>
          <p:cNvSpPr txBox="1"/>
          <p:nvPr/>
        </p:nvSpPr>
        <p:spPr>
          <a:xfrm>
            <a:off x="5431810" y="736979"/>
            <a:ext cx="5718412" cy="5909310"/>
          </a:xfrm>
          <a:prstGeom prst="rect">
            <a:avLst/>
          </a:prstGeom>
          <a:noFill/>
        </p:spPr>
        <p:txBody>
          <a:bodyPr wrap="square" rtlCol="0">
            <a:spAutoFit/>
          </a:bodyPr>
          <a:lstStyle/>
          <a:p>
            <a:r>
              <a:rPr lang="en-US" dirty="0" smtClean="0"/>
              <a:t>Different kinds of communities grew in Alberta.  Many had one thing in common: a spirit of cooperation.  For most, helping one another was a way of life.  People worked together to help their communities grow.  People often settled near others with the same homeland or religion.</a:t>
            </a:r>
          </a:p>
          <a:p>
            <a:endParaRPr lang="en-US" dirty="0"/>
          </a:p>
          <a:p>
            <a:pPr marL="285750" indent="-285750">
              <a:buFont typeface="Wingdings" charset="2"/>
              <a:buChar char="Ø"/>
            </a:pPr>
            <a:r>
              <a:rPr lang="en-US" dirty="0" smtClean="0"/>
              <a:t>Mormons settled in Cardston</a:t>
            </a:r>
            <a:endParaRPr lang="en-US" dirty="0"/>
          </a:p>
          <a:p>
            <a:pPr marL="285750" indent="-285750">
              <a:buFont typeface="Wingdings" charset="2"/>
              <a:buChar char="Ø"/>
            </a:pPr>
            <a:r>
              <a:rPr lang="en-US" dirty="0" smtClean="0"/>
              <a:t>Scandinavians settled near Camrose, New Norway,  &amp; Wetaskiwin</a:t>
            </a:r>
          </a:p>
          <a:p>
            <a:pPr marL="285750" indent="-285750">
              <a:buFont typeface="Wingdings" charset="2"/>
              <a:buChar char="Ø"/>
            </a:pPr>
            <a:r>
              <a:rPr lang="en-US" dirty="0" smtClean="0"/>
              <a:t>Icelandic immigrants settled in the Red Deer area</a:t>
            </a:r>
          </a:p>
          <a:p>
            <a:pPr marL="285750" indent="-285750">
              <a:buFont typeface="Wingdings" charset="2"/>
              <a:buChar char="Ø"/>
            </a:pPr>
            <a:r>
              <a:rPr lang="en-US" dirty="0" smtClean="0"/>
              <a:t>Germans settled first in Pincher Creek &amp; Medicine Hat, then further north to Bruderheim &amp; Stoney Plain</a:t>
            </a:r>
          </a:p>
          <a:p>
            <a:pPr marL="285750" indent="-285750">
              <a:buFont typeface="Wingdings" charset="2"/>
              <a:buChar char="Ø"/>
            </a:pPr>
            <a:endParaRPr lang="en-US" dirty="0"/>
          </a:p>
          <a:p>
            <a:r>
              <a:rPr lang="en-US" dirty="0" smtClean="0"/>
              <a:t>In all these places, people worked together to build places of worship and schools.  Grain elevators were built along the railway tracks to sell their wheat.  Gradually, stores, restaurants and hotels were built.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575" y="4517409"/>
            <a:ext cx="2483235" cy="2032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30" y="170893"/>
            <a:ext cx="3911600" cy="2082800"/>
          </a:xfrm>
          <a:prstGeom prst="rect">
            <a:avLst/>
          </a:prstGeom>
        </p:spPr>
      </p:pic>
    </p:spTree>
    <p:extLst>
      <p:ext uri="{BB962C8B-B14F-4D97-AF65-F5344CB8AC3E}">
        <p14:creationId xmlns:p14="http://schemas.microsoft.com/office/powerpoint/2010/main" val="158985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Become a Province?</a:t>
            </a:r>
            <a:endParaRPr lang="en-US" dirty="0"/>
          </a:p>
        </p:txBody>
      </p:sp>
      <p:sp>
        <p:nvSpPr>
          <p:cNvPr id="3" name="TextBox 2"/>
          <p:cNvSpPr txBox="1"/>
          <p:nvPr/>
        </p:nvSpPr>
        <p:spPr>
          <a:xfrm>
            <a:off x="5315712" y="1182624"/>
            <a:ext cx="5827776" cy="4708981"/>
          </a:xfrm>
          <a:prstGeom prst="rect">
            <a:avLst/>
          </a:prstGeom>
          <a:noFill/>
        </p:spPr>
        <p:txBody>
          <a:bodyPr wrap="square" rtlCol="0">
            <a:spAutoFit/>
          </a:bodyPr>
          <a:lstStyle/>
          <a:p>
            <a:pPr marL="285750" indent="-285750">
              <a:buFont typeface="Wingdings" charset="2"/>
              <a:buChar char="Ø"/>
            </a:pPr>
            <a:r>
              <a:rPr lang="en-US" sz="2000" dirty="0" smtClean="0"/>
              <a:t>The government of Alberta had been collecting taxes for services, but more was needed</a:t>
            </a:r>
          </a:p>
          <a:p>
            <a:pPr marL="285750" indent="-285750">
              <a:buFont typeface="Wingdings" charset="2"/>
              <a:buChar char="Ø"/>
            </a:pPr>
            <a:r>
              <a:rPr lang="en-US" sz="2000" dirty="0" smtClean="0"/>
              <a:t>The government didn’t want to ask settlers for more money or they might move away</a:t>
            </a:r>
          </a:p>
          <a:p>
            <a:pPr marL="285750" indent="-285750">
              <a:buFont typeface="Wingdings" charset="2"/>
              <a:buChar char="Ø"/>
            </a:pPr>
            <a:r>
              <a:rPr lang="en-US" sz="2000" dirty="0" smtClean="0"/>
              <a:t>Alberta asked the Canadian government for money each year (like an allowance!), if they joined Canada they would just be given money without asking</a:t>
            </a:r>
          </a:p>
          <a:p>
            <a:pPr marL="285750" indent="-285750">
              <a:buFont typeface="Wingdings" charset="2"/>
              <a:buChar char="Ø"/>
            </a:pPr>
            <a:r>
              <a:rPr lang="en-US" sz="2000" dirty="0" smtClean="0"/>
              <a:t>Also if Alberta became a province it would take more control of its resources (coal, wheat, timber)</a:t>
            </a:r>
          </a:p>
          <a:p>
            <a:pPr marL="285750" indent="-285750">
              <a:buFont typeface="Wingdings" charset="2"/>
              <a:buChar char="Ø"/>
            </a:pPr>
            <a:r>
              <a:rPr lang="en-US" sz="2000" dirty="0" smtClean="0"/>
              <a:t>Another reason is if Alberta became a province it could make its own decisions and make its own laws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536" y="4255008"/>
            <a:ext cx="3186176" cy="2389632"/>
          </a:xfrm>
          <a:prstGeom prst="rect">
            <a:avLst/>
          </a:prstGeom>
        </p:spPr>
      </p:pic>
    </p:spTree>
    <p:extLst>
      <p:ext uri="{BB962C8B-B14F-4D97-AF65-F5344CB8AC3E}">
        <p14:creationId xmlns:p14="http://schemas.microsoft.com/office/powerpoint/2010/main" val="19852295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96537" y="668740"/>
            <a:ext cx="9949218" cy="707886"/>
          </a:xfrm>
          <a:prstGeom prst="rect">
            <a:avLst/>
          </a:prstGeom>
          <a:noFill/>
        </p:spPr>
        <p:txBody>
          <a:bodyPr wrap="square" rtlCol="0">
            <a:spAutoFit/>
          </a:bodyPr>
          <a:lstStyle/>
          <a:p>
            <a:pPr algn="ctr"/>
            <a:r>
              <a:rPr lang="en-US" sz="4000" dirty="0" smtClean="0">
                <a:solidFill>
                  <a:schemeClr val="accent1"/>
                </a:solidFill>
              </a:rPr>
              <a:t>What Will the Border Be?</a:t>
            </a:r>
            <a:endParaRPr lang="en-US" sz="4000" dirty="0">
              <a:solidFill>
                <a:schemeClr val="accent1"/>
              </a:solidFill>
            </a:endParaRPr>
          </a:p>
        </p:txBody>
      </p:sp>
      <p:sp>
        <p:nvSpPr>
          <p:cNvPr id="3" name="TextBox 2"/>
          <p:cNvSpPr txBox="1"/>
          <p:nvPr/>
        </p:nvSpPr>
        <p:spPr>
          <a:xfrm>
            <a:off x="1385247" y="1610436"/>
            <a:ext cx="9771797" cy="923330"/>
          </a:xfrm>
          <a:prstGeom prst="rect">
            <a:avLst/>
          </a:prstGeom>
          <a:noFill/>
        </p:spPr>
        <p:txBody>
          <a:bodyPr wrap="square" rtlCol="0">
            <a:spAutoFit/>
          </a:bodyPr>
          <a:lstStyle/>
          <a:p>
            <a:r>
              <a:rPr lang="en-US" dirty="0" smtClean="0">
                <a:latin typeface="+mj-lt"/>
              </a:rPr>
              <a:t>People had different opinions about how the land should be divided.  Some wanted one big province because they thought the government in Ottawa would pay more attention to a large province.  Some wanted two provinces so that each provincial government could be closer to the people of the province.</a:t>
            </a:r>
            <a:endParaRPr lang="en-US"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255" y="2533766"/>
            <a:ext cx="5937154" cy="4034547"/>
          </a:xfrm>
          <a:prstGeom prst="rect">
            <a:avLst/>
          </a:prstGeom>
        </p:spPr>
      </p:pic>
    </p:spTree>
    <p:extLst>
      <p:ext uri="{BB962C8B-B14F-4D97-AF65-F5344CB8AC3E}">
        <p14:creationId xmlns:p14="http://schemas.microsoft.com/office/powerpoint/2010/main" val="5060680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Alberta or Buffalo?</a:t>
            </a:r>
            <a:endParaRPr lang="en-US" dirty="0"/>
          </a:p>
        </p:txBody>
      </p:sp>
      <p:sp>
        <p:nvSpPr>
          <p:cNvPr id="3" name="TextBox 2"/>
          <p:cNvSpPr txBox="1"/>
          <p:nvPr/>
        </p:nvSpPr>
        <p:spPr>
          <a:xfrm>
            <a:off x="5436950" y="853440"/>
            <a:ext cx="5999146" cy="4801314"/>
          </a:xfrm>
          <a:prstGeom prst="rect">
            <a:avLst/>
          </a:prstGeom>
          <a:noFill/>
        </p:spPr>
        <p:txBody>
          <a:bodyPr wrap="square" rtlCol="0">
            <a:spAutoFit/>
          </a:bodyPr>
          <a:lstStyle/>
          <a:p>
            <a:r>
              <a:rPr lang="en-US" dirty="0" smtClean="0"/>
              <a:t>	The plan to make a new province went ahead, but the province needed a name.  Once again, there was much debate.  Frederick </a:t>
            </a:r>
            <a:r>
              <a:rPr lang="en-US" dirty="0" err="1" smtClean="0"/>
              <a:t>Haultain</a:t>
            </a:r>
            <a:r>
              <a:rPr lang="en-US" dirty="0" smtClean="0"/>
              <a:t> (premier of the North West Territories) wanted the new province to be called Buffalo.  Some people wanted the name Alberta, to </a:t>
            </a:r>
            <a:r>
              <a:rPr lang="en-US" dirty="0" err="1" smtClean="0"/>
              <a:t>honour</a:t>
            </a:r>
            <a:r>
              <a:rPr lang="en-US" dirty="0" smtClean="0"/>
              <a:t> Princess Louise Caroline Alberta.  She was the daughter of Queen Victoria, who had been the queen of England and Canada.  As you know, Alberta was the name that was finally chosen.</a:t>
            </a:r>
          </a:p>
          <a:p>
            <a:r>
              <a:rPr lang="en-US" dirty="0" smtClean="0"/>
              <a:t>	The new province needed a capital city.  Several communities put their name forward including: Calgary, Red Deer, Banff, </a:t>
            </a:r>
            <a:r>
              <a:rPr lang="en-US" dirty="0" err="1" smtClean="0"/>
              <a:t>Vegreville</a:t>
            </a:r>
            <a:r>
              <a:rPr lang="en-US" dirty="0" smtClean="0"/>
              <a:t>, </a:t>
            </a:r>
            <a:r>
              <a:rPr lang="en-US" dirty="0" err="1" smtClean="0"/>
              <a:t>Wetaskiwan</a:t>
            </a:r>
            <a:r>
              <a:rPr lang="en-US" dirty="0" smtClean="0"/>
              <a:t>, and Edmonton.  In 1906, Edmonton was declared the winner.  Why?  Edmonton had been settled since it was a fur-trading post more that 100 years earlier.  It was also the largest community at the time and was located in the </a:t>
            </a:r>
            <a:r>
              <a:rPr lang="en-US" dirty="0" err="1" smtClean="0"/>
              <a:t>centre</a:t>
            </a:r>
            <a:r>
              <a:rPr lang="en-US" dirty="0" smtClean="0"/>
              <a:t> of the province.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026" y="3686020"/>
            <a:ext cx="1799924" cy="2758523"/>
          </a:xfrm>
          <a:prstGeom prst="rect">
            <a:avLst/>
          </a:prstGeom>
        </p:spPr>
      </p:pic>
    </p:spTree>
    <p:extLst>
      <p:ext uri="{BB962C8B-B14F-4D97-AF65-F5344CB8AC3E}">
        <p14:creationId xmlns:p14="http://schemas.microsoft.com/office/powerpoint/2010/main" val="1134128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Alberta Becomes a Province!</a:t>
            </a:r>
            <a:endParaRPr lang="en-US" dirty="0"/>
          </a:p>
        </p:txBody>
      </p:sp>
      <p:sp>
        <p:nvSpPr>
          <p:cNvPr id="3" name="TextBox 2"/>
          <p:cNvSpPr txBox="1"/>
          <p:nvPr/>
        </p:nvSpPr>
        <p:spPr>
          <a:xfrm>
            <a:off x="5193792" y="633984"/>
            <a:ext cx="5742432" cy="3170099"/>
          </a:xfrm>
          <a:prstGeom prst="rect">
            <a:avLst/>
          </a:prstGeom>
          <a:noFill/>
        </p:spPr>
        <p:txBody>
          <a:bodyPr wrap="square" rtlCol="0">
            <a:spAutoFit/>
          </a:bodyPr>
          <a:lstStyle/>
          <a:p>
            <a:r>
              <a:rPr lang="en-US" sz="2000" dirty="0" smtClean="0"/>
              <a:t>	It took years of discussion and debate to answer all the questions.  How many provinces would there be?  What would the borders be?  During this time, people wrote letters and reports to Ottawa.  They held meetings.  They debated with each other.</a:t>
            </a:r>
          </a:p>
          <a:p>
            <a:r>
              <a:rPr lang="en-US" sz="2000" dirty="0" smtClean="0"/>
              <a:t>	At last, in </a:t>
            </a:r>
            <a:r>
              <a:rPr lang="en-US" sz="2000" b="1" dirty="0" smtClean="0"/>
              <a:t>1905</a:t>
            </a:r>
            <a:r>
              <a:rPr lang="en-US" sz="2000" dirty="0" smtClean="0"/>
              <a:t>, Alberta became a province, with its own provincial government.  Now the new province could make decisions for its people.</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808" y="3734788"/>
            <a:ext cx="3505200" cy="2324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28" y="3804083"/>
            <a:ext cx="3378200" cy="2413000"/>
          </a:xfrm>
          <a:prstGeom prst="rect">
            <a:avLst/>
          </a:prstGeom>
        </p:spPr>
      </p:pic>
    </p:spTree>
    <p:extLst>
      <p:ext uri="{BB962C8B-B14F-4D97-AF65-F5344CB8AC3E}">
        <p14:creationId xmlns:p14="http://schemas.microsoft.com/office/powerpoint/2010/main" val="1935838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80" y="2347414"/>
            <a:ext cx="3501196" cy="2486248"/>
          </a:xfrm>
        </p:spPr>
        <p:txBody>
          <a:bodyPr>
            <a:noAutofit/>
          </a:bodyPr>
          <a:lstStyle/>
          <a:p>
            <a:pPr algn="l"/>
            <a:r>
              <a:rPr lang="en-US" sz="2600" dirty="0" smtClean="0"/>
              <a:t>The </a:t>
            </a:r>
            <a:r>
              <a:rPr lang="en-US" sz="2600" b="1" dirty="0" smtClean="0">
                <a:solidFill>
                  <a:srgbClr val="00B0F0"/>
                </a:solidFill>
              </a:rPr>
              <a:t>population</a:t>
            </a:r>
            <a:r>
              <a:rPr lang="en-US" sz="2600" b="1" dirty="0" smtClean="0"/>
              <a:t> </a:t>
            </a:r>
            <a:r>
              <a:rPr lang="en-US" sz="2600" dirty="0" smtClean="0"/>
              <a:t>of a province is all the people who live there.   A </a:t>
            </a:r>
            <a:r>
              <a:rPr lang="en-US" sz="2600" b="1" dirty="0" smtClean="0">
                <a:solidFill>
                  <a:srgbClr val="00B050"/>
                </a:solidFill>
              </a:rPr>
              <a:t>diverse</a:t>
            </a:r>
            <a:r>
              <a:rPr lang="en-US" sz="2600" dirty="0" smtClean="0"/>
              <a:t> population is made up of people from many different cultures and backgrounds.</a:t>
            </a:r>
            <a:endParaRPr lang="en-US" sz="2600" dirty="0"/>
          </a:p>
        </p:txBody>
      </p:sp>
      <p:sp>
        <p:nvSpPr>
          <p:cNvPr id="3" name="TextBox 2"/>
          <p:cNvSpPr txBox="1"/>
          <p:nvPr/>
        </p:nvSpPr>
        <p:spPr>
          <a:xfrm>
            <a:off x="5336274" y="774382"/>
            <a:ext cx="6086902" cy="5632311"/>
          </a:xfrm>
          <a:prstGeom prst="rect">
            <a:avLst/>
          </a:prstGeom>
          <a:noFill/>
        </p:spPr>
        <p:txBody>
          <a:bodyPr wrap="square" rtlCol="0">
            <a:spAutoFit/>
          </a:bodyPr>
          <a:lstStyle/>
          <a:p>
            <a:r>
              <a:rPr lang="en-US" sz="2400" dirty="0" smtClean="0">
                <a:latin typeface="+mj-lt"/>
              </a:rPr>
              <a:t>	After Alberta become a province, its </a:t>
            </a:r>
            <a:r>
              <a:rPr lang="en-US" sz="2400" b="1" dirty="0" smtClean="0">
                <a:solidFill>
                  <a:srgbClr val="00B0F0"/>
                </a:solidFill>
                <a:latin typeface="+mj-lt"/>
              </a:rPr>
              <a:t>population</a:t>
            </a:r>
            <a:r>
              <a:rPr lang="en-US" sz="2400" dirty="0" smtClean="0">
                <a:latin typeface="+mj-lt"/>
              </a:rPr>
              <a:t> become more </a:t>
            </a:r>
            <a:r>
              <a:rPr lang="en-US" sz="2400" b="1" dirty="0" smtClean="0">
                <a:solidFill>
                  <a:srgbClr val="00B050"/>
                </a:solidFill>
                <a:latin typeface="+mj-lt"/>
              </a:rPr>
              <a:t>diverse</a:t>
            </a:r>
            <a:r>
              <a:rPr lang="en-US" sz="2400" dirty="0" smtClean="0">
                <a:latin typeface="+mj-lt"/>
              </a:rPr>
              <a:t>. People came from different cultures and from many different countries. Some immigrants came from the United States, Scotland, Ireland, and Belgium.  Others came from Russia, Germany, Italy, and China. They brought their families and traditions to Alberta.</a:t>
            </a:r>
          </a:p>
          <a:p>
            <a:r>
              <a:rPr lang="en-US" sz="2400" dirty="0" smtClean="0">
                <a:latin typeface="+mj-lt"/>
              </a:rPr>
              <a:t>	Some settlers who came to farm didn't do as well as others, so they moved to the cities. Sometimes workers who had built the railway stayed once it was finished. Some people planned from the start to live in towns and cities</a:t>
            </a:r>
            <a:r>
              <a:rPr lang="en-US" sz="2400" smtClean="0">
                <a:latin typeface="+mj-lt"/>
              </a:rPr>
              <a:t>. They </a:t>
            </a:r>
            <a:r>
              <a:rPr lang="en-US" sz="2400" dirty="0" smtClean="0">
                <a:latin typeface="+mj-lt"/>
              </a:rPr>
              <a:t>came to open shops and other businesses, or to work in schools or hospitals.</a:t>
            </a:r>
            <a:endParaRPr lang="en-US" sz="2400" dirty="0">
              <a:latin typeface="+mj-lt"/>
            </a:endParaRPr>
          </a:p>
        </p:txBody>
      </p:sp>
    </p:spTree>
    <p:extLst>
      <p:ext uri="{BB962C8B-B14F-4D97-AF65-F5344CB8AC3E}">
        <p14:creationId xmlns:p14="http://schemas.microsoft.com/office/powerpoint/2010/main" val="1829704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226 </a:t>
            </a:r>
            <a:endParaRPr lang="en-US" dirty="0"/>
          </a:p>
        </p:txBody>
      </p:sp>
      <p:sp>
        <p:nvSpPr>
          <p:cNvPr id="4" name="TextBox 3"/>
          <p:cNvSpPr txBox="1"/>
          <p:nvPr/>
        </p:nvSpPr>
        <p:spPr>
          <a:xfrm>
            <a:off x="5029202" y="1771852"/>
            <a:ext cx="5413956" cy="646331"/>
          </a:xfrm>
          <a:prstGeom prst="rect">
            <a:avLst/>
          </a:prstGeom>
          <a:noFill/>
        </p:spPr>
        <p:txBody>
          <a:bodyPr wrap="square" rtlCol="0">
            <a:spAutoFit/>
          </a:bodyPr>
          <a:lstStyle/>
          <a:p>
            <a:r>
              <a:rPr lang="en-US" dirty="0" smtClean="0"/>
              <a:t>Let’s look at some perspectives from page 226 of the text book.  </a:t>
            </a:r>
            <a:endParaRPr lang="en-US" dirty="0"/>
          </a:p>
        </p:txBody>
      </p:sp>
    </p:spTree>
    <p:extLst>
      <p:ext uri="{BB962C8B-B14F-4D97-AF65-F5344CB8AC3E}">
        <p14:creationId xmlns:p14="http://schemas.microsoft.com/office/powerpoint/2010/main" val="105137893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387</TotalTime>
  <Words>388</Words>
  <Application>Microsoft Macintosh PowerPoint</Application>
  <PresentationFormat>Widescreen</PresentationFormat>
  <Paragraphs>31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Calibri Light</vt:lpstr>
      <vt:lpstr>Rockwell</vt:lpstr>
      <vt:lpstr>Wingdings</vt:lpstr>
      <vt:lpstr>Atlas</vt:lpstr>
      <vt:lpstr>Becoming A Province</vt:lpstr>
      <vt:lpstr>How Did Communities Grow?</vt:lpstr>
      <vt:lpstr>Why Become a Province?</vt:lpstr>
      <vt:lpstr>PowerPoint Presentation</vt:lpstr>
      <vt:lpstr>Alberta or Buffalo?</vt:lpstr>
      <vt:lpstr>Alberta Becomes a Province!</vt:lpstr>
      <vt:lpstr>The population of a province is all the people who live there.   A diverse population is made up of people from many different cultures and backgrounds.</vt:lpstr>
      <vt:lpstr>Pg. 226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Province</dc:title>
  <dc:creator>Jagger, Janice E</dc:creator>
  <cp:lastModifiedBy>Brewer, Gregory J</cp:lastModifiedBy>
  <cp:revision>22</cp:revision>
  <dcterms:created xsi:type="dcterms:W3CDTF">2019-05-12T17:54:20Z</dcterms:created>
  <dcterms:modified xsi:type="dcterms:W3CDTF">2019-05-22T14:14:33Z</dcterms:modified>
</cp:coreProperties>
</file>